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78" r:id="rId3"/>
    <p:sldId id="271" r:id="rId4"/>
    <p:sldId id="276" r:id="rId5"/>
    <p:sldId id="272" r:id="rId6"/>
    <p:sldId id="277" r:id="rId7"/>
    <p:sldId id="280" r:id="rId8"/>
    <p:sldId id="281" r:id="rId9"/>
    <p:sldId id="279" r:id="rId10"/>
  </p:sldIdLst>
  <p:sldSz cx="12188825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6" autoAdjust="0"/>
  </p:normalViewPr>
  <p:slideViewPr>
    <p:cSldViewPr>
      <p:cViewPr varScale="1">
        <p:scale>
          <a:sx n="106" d="100"/>
          <a:sy n="106" d="100"/>
        </p:scale>
        <p:origin x="180" y="20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2592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imon Šutý" userId="bf5d1f6ea85648cd" providerId="LiveId" clId="{917B20B8-A273-4654-B032-5A74AD7E5D4E}"/>
    <pc:docChg chg="modSld">
      <pc:chgData name="Šimon Šutý" userId="bf5d1f6ea85648cd" providerId="LiveId" clId="{917B20B8-A273-4654-B032-5A74AD7E5D4E}" dt="2023-12-04T14:51:33.138" v="1" actId="20577"/>
      <pc:docMkLst>
        <pc:docMk/>
      </pc:docMkLst>
      <pc:sldChg chg="modSp mod">
        <pc:chgData name="Šimon Šutý" userId="bf5d1f6ea85648cd" providerId="LiveId" clId="{917B20B8-A273-4654-B032-5A74AD7E5D4E}" dt="2023-12-04T14:51:33.138" v="1" actId="20577"/>
        <pc:sldMkLst>
          <pc:docMk/>
          <pc:sldMk cId="1982292017" sldId="271"/>
        </pc:sldMkLst>
        <pc:spChg chg="mod">
          <ac:chgData name="Šimon Šutý" userId="bf5d1f6ea85648cd" providerId="LiveId" clId="{917B20B8-A273-4654-B032-5A74AD7E5D4E}" dt="2023-12-04T14:51:33.138" v="1" actId="20577"/>
          <ac:spMkLst>
            <pc:docMk/>
            <pc:sldMk cId="1982292017" sldId="271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>
              <a:latin typeface="Century Gothic" panose="020B0502020202020204" pitchFamily="34" charset="0"/>
            </a:endParaRPr>
          </a:p>
        </p:txBody>
      </p:sp>
      <p:sp>
        <p:nvSpPr>
          <p:cNvPr id="3" name="Zástupný objekt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ADC0E91-9F84-4173-958B-37B1BC382C1F}" type="datetime1">
              <a:rPr lang="sk-SK" smtClean="0">
                <a:latin typeface="Century Gothic" panose="020B0502020202020204" pitchFamily="34" charset="0"/>
              </a:rPr>
              <a:t>4. 12. 2023</a:t>
            </a:fld>
            <a:endParaRPr lang="sk-SK">
              <a:latin typeface="Century Gothic" panose="020B0502020202020204" pitchFamily="34" charset="0"/>
            </a:endParaRPr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>
              <a:latin typeface="Century Gothic" panose="020B0502020202020204" pitchFamily="34" charset="0"/>
            </a:endParaRPr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sk-SK" smtClean="0">
                <a:latin typeface="Century Gothic" panose="020B0502020202020204" pitchFamily="34" charset="0"/>
              </a:rPr>
              <a:t>‹#›</a:t>
            </a:fld>
            <a:endParaRPr lang="sk-SK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sk-SK" noProof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32317654-7D2F-41E6-8DB6-E62D5EBDD8E7}" type="datetime1">
              <a:rPr lang="sk-SK" noProof="0" smtClean="0"/>
              <a:t>4. 12. 2023</a:t>
            </a:fld>
            <a:endParaRPr lang="sk-SK" noProof="0"/>
          </a:p>
        </p:txBody>
      </p:sp>
      <p:sp>
        <p:nvSpPr>
          <p:cNvPr id="4" name="Zástupný objekt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sk-SK" noProof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69C971FF-EF28-4195-A575-329446EFAA55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sk-SK" noProof="0" smtClean="0"/>
              <a:pPr/>
              <a:t>1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932371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sk-SK" noProof="0" smtClean="0"/>
              <a:pPr/>
              <a:t>3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80704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sk-SK" noProof="0" smtClean="0"/>
              <a:pPr/>
              <a:t>5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301603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ľný tvar 4" descr="Mapa Európy"/>
          <p:cNvSpPr>
            <a:spLocks noEditPoints="1"/>
          </p:cNvSpPr>
          <p:nvPr/>
        </p:nvSpPr>
        <p:spPr bwMode="auto">
          <a:xfrm>
            <a:off x="3805238" y="0"/>
            <a:ext cx="8380413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k-SK" noProof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k-SK" noProof="0"/>
              <a:t>Kliknite sem a upravte štýl predlohy podnadpisov</a:t>
            </a:r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/>
              <a:t>Pridanie päty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3407E29-4FD7-4A81-8BF5-701460C9C386}" type="datetime1">
              <a:rPr lang="sk-SK" smtClean="0"/>
              <a:t>4. 12. 2023</a:t>
            </a:fld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/>
              <a:t>Pridanie päty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B7289A4C-401E-4496-BC1A-33DA45E73269}" type="datetime1">
              <a:rPr lang="sk-SK" smtClean="0"/>
              <a:t>4. 12. 2023</a:t>
            </a:fld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obsah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48D35CFA-8409-4587-9739-5E2BEE7B1D22}" type="datetime1">
              <a:rPr lang="sk-SK" noProof="0" smtClean="0"/>
              <a:t>4. 12. 2023</a:t>
            </a:fld>
            <a:endParaRPr lang="sk-SK" noProof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 hasCustomPrompt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noProof="0"/>
              <a:t>Kliknite sem a upravte štýl predlohy textu</a:t>
            </a:r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761294D-9888-4B79-9747-77BA71000B0E}" type="datetime1">
              <a:rPr lang="sk-SK" noProof="0" smtClean="0"/>
              <a:t>4. 12. 2023</a:t>
            </a:fld>
            <a:endParaRPr lang="sk-SK" noProof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 hasCustomPrompt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 hasCustomPrompt="1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1A1A94A3-40ED-4FD2-822D-6150FD7E96D6}" type="datetime1">
              <a:rPr lang="sk-SK" noProof="0" smtClean="0"/>
              <a:t>4. 12. 2023</a:t>
            </a:fld>
            <a:endParaRPr lang="sk-SK" noProof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 hasCustomPrompt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 hasCustomPrompt="1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5" name="Zástupný objekt textu 4"/>
          <p:cNvSpPr>
            <a:spLocks noGrp="1"/>
          </p:cNvSpPr>
          <p:nvPr>
            <p:ph type="body" sz="quarter" idx="3" hasCustomPrompt="1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 hasCustomPrompt="1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8" name="Zástupný objekt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7" name="Zástupný objekt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E1C110A2-60BD-46A5-8940-036A0CA1469B}" type="datetime1">
              <a:rPr lang="sk-SK" noProof="0" smtClean="0"/>
              <a:t>4. 12. 2023</a:t>
            </a:fld>
            <a:endParaRPr lang="sk-SK" noProof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3" name="Zástupný objekt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B440C63C-87C5-42DA-94A6-E83674ED280F}" type="datetime1">
              <a:rPr lang="sk-SK" noProof="0" smtClean="0"/>
              <a:t>4. 12. 2023</a:t>
            </a:fld>
            <a:endParaRPr lang="sk-SK" noProof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ät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2" name="Zástupný objekt dátum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877C20A-01B8-41B5-A09F-3A0DB4DFE5D2}" type="datetime1">
              <a:rPr lang="sk-SK" noProof="0" smtClean="0"/>
              <a:t>4. 12. 2023</a:t>
            </a:fld>
            <a:endParaRPr lang="sk-SK" noProof="0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sk-SK" dirty="0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dirty="0"/>
              <a:t>Kliknite sem a upravte štýl predlohy nadpisov</a:t>
            </a:r>
          </a:p>
        </p:txBody>
      </p:sp>
      <p:sp>
        <p:nvSpPr>
          <p:cNvPr id="3" name="Zástupný objekt obsahu 2"/>
          <p:cNvSpPr>
            <a:spLocks noGrp="1"/>
          </p:cNvSpPr>
          <p:nvPr>
            <p:ph idx="1" hasCustomPrompt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latin typeface="Century Gothic" panose="020B0502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Kliknutím upravíte štýly predlohy textu</a:t>
            </a:r>
            <a:endParaRPr lang="sk-SK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/>
              <a:t>Pridanie päty</a:t>
            </a:r>
            <a:endParaRPr lang="sk-SK" dirty="0"/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4874808B-E43A-4116-A29A-986753AE0DD2}" type="datetime1">
              <a:rPr lang="sk-SK" smtClean="0"/>
              <a:t>4. 12. 2023</a:t>
            </a:fld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sk-SK" dirty="0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rázka 2" descr="Prázdny zástupný objekt na pridanie obrázka. Kliknite na zástupný objekt a vyberte obrázok, ktorý chcete pridať."/>
          <p:cNvSpPr>
            <a:spLocks noGrp="1"/>
          </p:cNvSpPr>
          <p:nvPr>
            <p:ph type="pic" idx="1" hasCustomPrompt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latin typeface="Century Gothic" panose="020B0502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Kliknutím upravíte štýly predlohy textu</a:t>
            </a:r>
            <a:endParaRPr lang="sk-SK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/>
              <a:t>Pridanie päty</a:t>
            </a:r>
            <a:endParaRPr lang="sk-SK" dirty="0"/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D665AC2-8E5E-4656-AF03-02B885EE8D66}" type="datetime1">
              <a:rPr lang="sk-SK" smtClean="0"/>
              <a:t>4. 12. 2023</a:t>
            </a:fld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nadpisu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98B76F68-58D4-465B-A57B-19052C521985}" type="datetime1">
              <a:rPr lang="sk-SK" noProof="0" smtClean="0"/>
              <a:t>4. 12. 2023</a:t>
            </a:fld>
            <a:endParaRPr lang="sk-SK" noProof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alant.cz/hotel-galant-mikulov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hyperlink" Target="https://www.tripadvisor.com/Hotel_Review-g277813-d1674749-Reviews-Hotel_Galant-Mikulov_South_Moravian_Region_Moravia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lant.cz/hotel-galant-mikulov/kongresovy-hotel/#nase-saly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alant.cz/hotel-galant-mikulov/hote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alant.cz/en/hotel-galant-mikulov/restaurant-and-brewery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kulov.cz/turista/sluzby/turisticke-cile/cirkevni-pamatky/kostel-sv-vaclava" TargetMode="External"/><Relationship Id="rId2" Type="http://schemas.openxmlformats.org/officeDocument/2006/relationships/hyperlink" Target="https://www.mikulov.cz/turista/sluzby/turisticke-cile/pamatky-zidovske-komunity/synagog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udyznudy.cz/aktivity/pravoslavny-chram-sv-mikulase-v-mikulov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81844" y="3861048"/>
            <a:ext cx="9989368" cy="1895873"/>
          </a:xfrm>
        </p:spPr>
        <p:txBody>
          <a:bodyPr rtlCol="0"/>
          <a:lstStyle/>
          <a:p>
            <a:pPr rtl="0"/>
            <a:r>
              <a:rPr lang="sk-SK" dirty="0">
                <a:latin typeface="Century Gothic" panose="020B0502020202020204" pitchFamily="34" charset="0"/>
              </a:rPr>
              <a:t>EMER Regional </a:t>
            </a:r>
            <a:r>
              <a:rPr lang="sk-SK" dirty="0" err="1">
                <a:latin typeface="Century Gothic" panose="020B0502020202020204" pitchFamily="34" charset="0"/>
              </a:rPr>
              <a:t>Convention</a:t>
            </a:r>
            <a:r>
              <a:rPr lang="sk-SK" dirty="0">
                <a:latin typeface="Century Gothic" panose="020B0502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1F77F-D7FF-DC38-C3C6-99C7197B4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Save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Date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FF0C213-B2D7-9D8E-BAAB-009B38388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2636912"/>
            <a:ext cx="9753600" cy="35352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sk-SK" sz="4400" dirty="0">
                <a:solidFill>
                  <a:srgbClr val="0070C0"/>
                </a:solidFill>
              </a:rPr>
              <a:t>20.-22. September 2024</a:t>
            </a:r>
          </a:p>
          <a:p>
            <a:pPr marL="45720" indent="0" algn="ctr">
              <a:buNone/>
            </a:pPr>
            <a:endParaRPr lang="sk-SK" sz="4400" dirty="0">
              <a:solidFill>
                <a:srgbClr val="0070C0"/>
              </a:solidFill>
            </a:endParaRPr>
          </a:p>
          <a:p>
            <a:pPr marL="45720" indent="0" algn="ctr">
              <a:buNone/>
            </a:pPr>
            <a:r>
              <a:rPr lang="sk-SK" sz="4400" dirty="0"/>
              <a:t>Mikulov – South </a:t>
            </a:r>
            <a:r>
              <a:rPr lang="sk-SK" sz="4400" dirty="0" err="1"/>
              <a:t>Moravia</a:t>
            </a:r>
            <a:r>
              <a:rPr lang="sk-SK" sz="4400" dirty="0"/>
              <a:t>, </a:t>
            </a:r>
            <a:r>
              <a:rPr lang="sk-SK" sz="4400" dirty="0" err="1"/>
              <a:t>Czech</a:t>
            </a:r>
            <a:r>
              <a:rPr lang="sk-SK" sz="4400" dirty="0"/>
              <a:t> </a:t>
            </a:r>
            <a:r>
              <a:rPr lang="sk-SK" sz="4400" dirty="0" err="1"/>
              <a:t>Republic</a:t>
            </a:r>
            <a:r>
              <a:rPr lang="sk-SK" sz="4400" dirty="0"/>
              <a:t>  </a:t>
            </a:r>
          </a:p>
          <a:p>
            <a:pPr marL="45720" indent="0" algn="ctr">
              <a:buNone/>
            </a:pPr>
            <a:endParaRPr lang="sk-SK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98" y="9531"/>
            <a:ext cx="9753600" cy="778098"/>
          </a:xfrm>
        </p:spPr>
        <p:txBody>
          <a:bodyPr rtlCol="0" anchor="b">
            <a:normAutofit/>
          </a:bodyPr>
          <a:lstStyle/>
          <a:p>
            <a:pPr rtl="0"/>
            <a:r>
              <a:rPr lang="sk-SK" dirty="0" err="1"/>
              <a:t>Venue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0" y="787629"/>
            <a:ext cx="7750595" cy="4453031"/>
          </a:xfrm>
        </p:spPr>
        <p:txBody>
          <a:bodyPr rtlCol="0">
            <a:normAutofit/>
          </a:bodyPr>
          <a:lstStyle/>
          <a:p>
            <a:pPr rtl="0"/>
            <a:r>
              <a:rPr lang="sk-SK" dirty="0"/>
              <a:t>Hotel </a:t>
            </a:r>
            <a:r>
              <a:rPr lang="sk-SK" dirty="0" err="1"/>
              <a:t>Galant</a:t>
            </a:r>
            <a:r>
              <a:rPr lang="sk-SK" dirty="0"/>
              <a:t> **** </a:t>
            </a:r>
            <a:r>
              <a:rPr lang="sk-SK" dirty="0">
                <a:hlinkClick r:id="rId3"/>
              </a:rPr>
              <a:t>https://galant.cz/hotel-galant-mikulov/</a:t>
            </a:r>
            <a:endParaRPr lang="sk-SK" dirty="0"/>
          </a:p>
          <a:p>
            <a:pPr rtl="0"/>
            <a:r>
              <a:rPr lang="sk-SK" dirty="0"/>
              <a:t>Trip - </a:t>
            </a:r>
            <a:r>
              <a:rPr lang="sk-SK" dirty="0" err="1"/>
              <a:t>Advisor</a:t>
            </a:r>
            <a:r>
              <a:rPr lang="sk-SK" dirty="0"/>
              <a:t> - </a:t>
            </a:r>
            <a:r>
              <a:rPr lang="sk-SK" sz="1200" dirty="0">
                <a:hlinkClick r:id="rId4"/>
              </a:rPr>
              <a:t>https://www.tripadvisor.com/Hotel_Review-g277813-d1674749-Reviews-Hotel_Galant-Mikulov_South_Moravian_Region_Moravia.html</a:t>
            </a:r>
            <a:r>
              <a:rPr lang="sk-SK" sz="1200" dirty="0"/>
              <a:t> </a:t>
            </a:r>
          </a:p>
          <a:p>
            <a:pPr rtl="0"/>
            <a:r>
              <a:rPr lang="sk-SK" dirty="0"/>
              <a:t>175 </a:t>
            </a:r>
            <a:r>
              <a:rPr lang="sk-SK" dirty="0" err="1"/>
              <a:t>beds</a:t>
            </a:r>
            <a:r>
              <a:rPr lang="sk-SK" dirty="0"/>
              <a:t> pre-</a:t>
            </a:r>
            <a:r>
              <a:rPr lang="sk-SK" dirty="0" err="1"/>
              <a:t>booked</a:t>
            </a:r>
            <a:r>
              <a:rPr lang="sk-SK" dirty="0"/>
              <a:t> (</a:t>
            </a:r>
            <a:r>
              <a:rPr lang="sk-SK" dirty="0" err="1"/>
              <a:t>Total</a:t>
            </a:r>
            <a:r>
              <a:rPr lang="sk-SK" dirty="0"/>
              <a:t> </a:t>
            </a:r>
            <a:r>
              <a:rPr lang="sk-SK" dirty="0" err="1"/>
              <a:t>capacity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350 </a:t>
            </a:r>
            <a:r>
              <a:rPr lang="sk-SK" dirty="0" err="1"/>
              <a:t>guests</a:t>
            </a:r>
            <a:r>
              <a:rPr lang="sk-SK" dirty="0"/>
              <a:t>)</a:t>
            </a:r>
          </a:p>
          <a:p>
            <a:pPr rtl="0"/>
            <a:r>
              <a:rPr lang="sk-SK" dirty="0"/>
              <a:t>Access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Vienna</a:t>
            </a:r>
            <a:r>
              <a:rPr lang="sk-SK" dirty="0"/>
              <a:t>, Brno, Bratislava </a:t>
            </a:r>
            <a:r>
              <a:rPr lang="sk-SK" dirty="0" err="1"/>
              <a:t>Intl</a:t>
            </a:r>
            <a:r>
              <a:rPr lang="sk-SK" dirty="0"/>
              <a:t>. </a:t>
            </a:r>
            <a:r>
              <a:rPr lang="sk-SK" dirty="0" err="1"/>
              <a:t>Airports</a:t>
            </a: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390F31A-1E1B-CB40-5F5B-9388D743F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676" y="-571"/>
            <a:ext cx="2044377" cy="2997523"/>
          </a:xfrm>
          <a:prstGeom prst="rect">
            <a:avLst/>
          </a:prstGeom>
          <a:noFill/>
        </p:spPr>
      </p:pic>
      <p:pic>
        <p:nvPicPr>
          <p:cNvPr id="11" name="Obrázok 10" descr="Obrázok, na ktorom je exteriér, nebo, oblak, budova&#10;&#10;Automaticky generovaný popis">
            <a:extLst>
              <a:ext uri="{FF2B5EF4-FFF2-40B4-BE49-F238E27FC236}">
                <a16:creationId xmlns:a16="http://schemas.microsoft.com/office/drawing/2014/main" id="{BF04DA2C-0DF4-23AA-E971-A434860196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" y="3645024"/>
            <a:ext cx="7462565" cy="321297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D29AA50-F3C8-97DC-2DBA-C608C5611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6907" y="2996952"/>
            <a:ext cx="4151917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91D3C-FD35-5241-C331-BB61873AF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252" y="188640"/>
            <a:ext cx="6094412" cy="1325562"/>
          </a:xfrm>
        </p:spPr>
        <p:txBody>
          <a:bodyPr>
            <a:normAutofit/>
          </a:bodyPr>
          <a:lstStyle/>
          <a:p>
            <a:r>
              <a:rPr lang="sk-SK" dirty="0"/>
              <a:t>Conference </a:t>
            </a:r>
            <a:r>
              <a:rPr lang="sk-SK" dirty="0" err="1"/>
              <a:t>rooms</a:t>
            </a:r>
            <a:r>
              <a:rPr lang="sk-SK" dirty="0"/>
              <a:t> </a:t>
            </a:r>
            <a:br>
              <a:rPr lang="sk-SK" dirty="0"/>
            </a:br>
            <a:r>
              <a:rPr lang="sk-SK" sz="1400" dirty="0">
                <a:hlinkClick r:id="rId2"/>
              </a:rPr>
              <a:t>https://galant.cz/hotel-galant-mikulov/kongresovy-hotel/#nase-saly</a:t>
            </a:r>
            <a:r>
              <a:rPr lang="sk-SK" sz="1400" dirty="0"/>
              <a:t> </a:t>
            </a:r>
            <a:endParaRPr lang="sk-SK" dirty="0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78244049-DB07-3256-DF8F-5F0B618A3C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6044"/>
          <a:stretch/>
        </p:blipFill>
        <p:spPr>
          <a:xfrm>
            <a:off x="5086299" y="4121317"/>
            <a:ext cx="6961813" cy="2564756"/>
          </a:xfrm>
          <a:prstGeom prst="rect">
            <a:avLst/>
          </a:prstGeom>
        </p:spPr>
      </p:pic>
      <p:pic>
        <p:nvPicPr>
          <p:cNvPr id="11" name="Zástupný objekt pre obsah 10">
            <a:extLst>
              <a:ext uri="{FF2B5EF4-FFF2-40B4-BE49-F238E27FC236}">
                <a16:creationId xmlns:a16="http://schemas.microsoft.com/office/drawing/2014/main" id="{97197207-89E6-04D0-0260-08BF8DA985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848506"/>
            <a:ext cx="5464225" cy="5009494"/>
          </a:xfr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BD895AF3-3787-DCEC-88B9-6DF08928B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382" y="176856"/>
            <a:ext cx="5652731" cy="37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1804" y="274638"/>
            <a:ext cx="10349409" cy="994122"/>
          </a:xfrm>
        </p:spPr>
        <p:txBody>
          <a:bodyPr rtlCol="0">
            <a:normAutofit/>
          </a:bodyPr>
          <a:lstStyle/>
          <a:p>
            <a:pPr rtl="0"/>
            <a:r>
              <a:rPr lang="sk-SK" dirty="0" err="1">
                <a:latin typeface="Century Gothic" panose="020B0502020202020204" pitchFamily="34" charset="0"/>
              </a:rPr>
              <a:t>BedRooms</a:t>
            </a:r>
            <a:r>
              <a:rPr lang="sk-SK" dirty="0">
                <a:latin typeface="Century Gothic" panose="020B0502020202020204" pitchFamily="34" charset="0"/>
              </a:rPr>
              <a:t> </a:t>
            </a:r>
            <a:br>
              <a:rPr lang="sk-SK" dirty="0">
                <a:latin typeface="Century Gothic" panose="020B0502020202020204" pitchFamily="34" charset="0"/>
              </a:rPr>
            </a:br>
            <a:r>
              <a:rPr lang="sk-SK" sz="1600" dirty="0">
                <a:latin typeface="Century Gothic" panose="020B0502020202020204" pitchFamily="34" charset="0"/>
                <a:hlinkClick r:id="rId3"/>
              </a:rPr>
              <a:t>https://galant.cz/hotel-galant-mikulov/hotel/</a:t>
            </a:r>
            <a:r>
              <a:rPr lang="sk-SK" sz="1600" dirty="0">
                <a:latin typeface="Century Gothic" panose="020B0502020202020204" pitchFamily="34" charset="0"/>
              </a:rPr>
              <a:t> </a:t>
            </a:r>
            <a:endParaRPr lang="sk-SK" dirty="0">
              <a:latin typeface="Century Gothic" panose="020B0502020202020204" pitchFamily="34" charset="0"/>
            </a:endParaRPr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5B78DEDF-AC1E-B787-1F79-531C494A8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049997"/>
            <a:ext cx="11567021" cy="1047141"/>
          </a:xfrm>
        </p:spPr>
        <p:txBody>
          <a:bodyPr>
            <a:normAutofit/>
          </a:bodyPr>
          <a:lstStyle/>
          <a:p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Twin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or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Double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bed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room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aprox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100€/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night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(2475 CZK) – 75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rooms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pre-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booked</a:t>
            </a:r>
            <a:endParaRPr lang="sk-SK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2" name="Zástupný objekt pre obsah 21" descr="Obrázok, na ktorom je vnútri, stena, scéna, miestnosť&#10;&#10;Automaticky generovaný popis">
            <a:extLst>
              <a:ext uri="{FF2B5EF4-FFF2-40B4-BE49-F238E27FC236}">
                <a16:creationId xmlns:a16="http://schemas.microsoft.com/office/drawing/2014/main" id="{60832343-E352-2B8E-1592-CC0751C012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3590482"/>
            <a:ext cx="6971849" cy="3140098"/>
          </a:xfrm>
        </p:spPr>
      </p:pic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B2E22A0B-07F1-DB4B-3A55-FC9A1E107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0" y="1797333"/>
            <a:ext cx="8758708" cy="1047141"/>
          </a:xfrm>
        </p:spPr>
        <p:txBody>
          <a:bodyPr>
            <a:normAutofit/>
          </a:bodyPr>
          <a:lstStyle/>
          <a:p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Single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bed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room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84€/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night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(2025CZK) – 25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rooms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pre-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booked</a:t>
            </a:r>
            <a:endParaRPr lang="sk-SK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8" name="Zástupný objekt pre obsah 27" descr="Obrázok, na ktorom je vnútri, stena, dlaždica/kachlička, vodovodná armatúra&#10;&#10;Automaticky generovaný popis">
            <a:extLst>
              <a:ext uri="{FF2B5EF4-FFF2-40B4-BE49-F238E27FC236}">
                <a16:creationId xmlns:a16="http://schemas.microsoft.com/office/drawing/2014/main" id="{3EA1EDD9-CE68-1C53-E86A-CA19249F1E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/>
          <a:stretch/>
        </p:blipFill>
        <p:spPr>
          <a:xfrm rot="5400000">
            <a:off x="7645287" y="2979130"/>
            <a:ext cx="4864871" cy="2638029"/>
          </a:xfrm>
        </p:spPr>
      </p:pic>
      <p:sp>
        <p:nvSpPr>
          <p:cNvPr id="29" name="Zástupný text 18">
            <a:extLst>
              <a:ext uri="{FF2B5EF4-FFF2-40B4-BE49-F238E27FC236}">
                <a16:creationId xmlns:a16="http://schemas.microsoft.com/office/drawing/2014/main" id="{FE033DAA-8AB0-4661-8F67-C6CB21FB8C21}"/>
              </a:ext>
            </a:extLst>
          </p:cNvPr>
          <p:cNvSpPr txBox="1">
            <a:spLocks/>
          </p:cNvSpPr>
          <p:nvPr/>
        </p:nvSpPr>
        <p:spPr>
          <a:xfrm>
            <a:off x="14999" y="2658903"/>
            <a:ext cx="8614691" cy="1047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400" b="0" kern="1200" cap="all" baseline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Deluxe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or Premium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rooms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available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higher</a:t>
            </a:r>
            <a:r>
              <a:rPr lang="sk-SK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price</a:t>
            </a:r>
            <a:endParaRPr lang="sk-SK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138E7214-07E4-2B47-F247-D7551D60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Meals</a:t>
            </a:r>
            <a:endParaRPr lang="sk-SK" dirty="0"/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25EA4980-25CA-AF50-D663-1B8AEF702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Breakfast</a:t>
            </a:r>
            <a:r>
              <a:rPr lang="sk-SK" dirty="0"/>
              <a:t> </a:t>
            </a:r>
            <a:r>
              <a:rPr lang="sk-SK" dirty="0" err="1"/>
              <a:t>included</a:t>
            </a:r>
            <a:r>
              <a:rPr lang="sk-SK" dirty="0"/>
              <a:t> in </a:t>
            </a:r>
            <a:r>
              <a:rPr lang="sk-SK" dirty="0" err="1"/>
              <a:t>price</a:t>
            </a:r>
            <a:r>
              <a:rPr lang="sk-SK" dirty="0"/>
              <a:t> of </a:t>
            </a:r>
            <a:r>
              <a:rPr lang="sk-SK" dirty="0" err="1"/>
              <a:t>rooms</a:t>
            </a:r>
            <a:r>
              <a:rPr lang="sk-SK" dirty="0"/>
              <a:t> </a:t>
            </a:r>
            <a:r>
              <a:rPr lang="sk-SK" dirty="0" err="1"/>
              <a:t>reservation</a:t>
            </a:r>
            <a:endParaRPr lang="sk-SK" dirty="0"/>
          </a:p>
          <a:p>
            <a:r>
              <a:rPr lang="sk-SK" dirty="0" err="1"/>
              <a:t>Dinner</a:t>
            </a:r>
            <a:r>
              <a:rPr lang="sk-SK" dirty="0"/>
              <a:t> </a:t>
            </a:r>
            <a:r>
              <a:rPr lang="sk-SK" dirty="0" err="1"/>
              <a:t>approx</a:t>
            </a:r>
            <a:r>
              <a:rPr lang="sk-SK" dirty="0"/>
              <a:t>. 24€ (580 CZK)</a:t>
            </a:r>
          </a:p>
          <a:p>
            <a:r>
              <a:rPr lang="sk-SK" dirty="0" err="1"/>
              <a:t>Lunch</a:t>
            </a:r>
            <a:r>
              <a:rPr lang="sk-SK" dirty="0"/>
              <a:t> </a:t>
            </a:r>
            <a:r>
              <a:rPr lang="sk-SK" dirty="0" err="1"/>
              <a:t>approx</a:t>
            </a:r>
            <a:r>
              <a:rPr lang="sk-SK" dirty="0"/>
              <a:t>. 18€ (440 CZK)</a:t>
            </a:r>
          </a:p>
          <a:p>
            <a:r>
              <a:rPr lang="sk-SK" dirty="0" err="1"/>
              <a:t>Coffee</a:t>
            </a:r>
            <a:r>
              <a:rPr lang="sk-SK" dirty="0"/>
              <a:t> </a:t>
            </a:r>
            <a:r>
              <a:rPr lang="sk-SK" dirty="0" err="1"/>
              <a:t>breaks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included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registration</a:t>
            </a:r>
            <a:r>
              <a:rPr lang="sk-SK" dirty="0"/>
              <a:t> </a:t>
            </a:r>
            <a:r>
              <a:rPr lang="sk-SK" dirty="0" err="1"/>
              <a:t>fee</a:t>
            </a:r>
            <a:endParaRPr lang="sk-SK" dirty="0"/>
          </a:p>
          <a:p>
            <a:r>
              <a:rPr lang="sk-SK" dirty="0" err="1"/>
              <a:t>Another</a:t>
            </a:r>
            <a:r>
              <a:rPr lang="sk-SK" dirty="0"/>
              <a:t> </a:t>
            </a:r>
            <a:r>
              <a:rPr lang="sk-SK" dirty="0" err="1"/>
              <a:t>restaurant</a:t>
            </a:r>
            <a:r>
              <a:rPr lang="sk-SK" dirty="0"/>
              <a:t> </a:t>
            </a:r>
            <a:r>
              <a:rPr lang="sk-SK" dirty="0" err="1"/>
              <a:t>offering</a:t>
            </a:r>
            <a:r>
              <a:rPr lang="sk-SK" dirty="0"/>
              <a:t> </a:t>
            </a:r>
            <a:r>
              <a:rPr lang="sk-SK" dirty="0" err="1"/>
              <a:t>traditional</a:t>
            </a:r>
            <a:r>
              <a:rPr lang="sk-SK" dirty="0"/>
              <a:t> </a:t>
            </a:r>
            <a:r>
              <a:rPr lang="sk-SK" dirty="0" err="1"/>
              <a:t>czech</a:t>
            </a:r>
            <a:r>
              <a:rPr lang="sk-SK" dirty="0"/>
              <a:t> </a:t>
            </a:r>
            <a:r>
              <a:rPr lang="sk-SK" dirty="0" err="1"/>
              <a:t>food</a:t>
            </a:r>
            <a:r>
              <a:rPr lang="sk-SK" dirty="0"/>
              <a:t> </a:t>
            </a:r>
            <a:r>
              <a:rPr lang="sk-SK" dirty="0" err="1"/>
              <a:t>next</a:t>
            </a:r>
            <a:r>
              <a:rPr lang="sk-SK" dirty="0"/>
              <a:t> to </a:t>
            </a:r>
            <a:r>
              <a:rPr lang="sk-SK" dirty="0" err="1"/>
              <a:t>the</a:t>
            </a:r>
            <a:r>
              <a:rPr lang="sk-SK" dirty="0"/>
              <a:t> hotel - </a:t>
            </a:r>
            <a:r>
              <a:rPr lang="sk-SK" dirty="0">
                <a:hlinkClick r:id="rId2"/>
              </a:rPr>
              <a:t>https://galant.cz/en/hotel-galant-mikulov/restaurant-and-brewery/</a:t>
            </a:r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3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E2BB87-FA03-40BB-645C-40E714A83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Places</a:t>
            </a:r>
            <a:r>
              <a:rPr lang="sk-SK" dirty="0"/>
              <a:t> of </a:t>
            </a:r>
            <a:r>
              <a:rPr lang="sk-SK" dirty="0" err="1"/>
              <a:t>Worship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765F28D-53ED-FD44-08B1-79DCCA3F6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800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ynagogue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https://www.mikulov.cz/turista/sluzby/turisticke-cile/pamatky-zidovske-komunity/synagoga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b="0" dirty="0">
              <a:effectLst/>
            </a:endParaRP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800" dirty="0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oman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-catholic church -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https://www.mikulov.cz/turista/sluzby/turisticke-cile/cirkevni-pamatky/kostel-sv-vaclava</a:t>
            </a:r>
            <a:endParaRPr lang="en-US" b="0" dirty="0">
              <a:effectLst/>
            </a:endParaRP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Eastern Christian church -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https://www.kudyznudy.cz/aktivity/pravoslavny-chram-sv-mikulase-v-mikulove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b="0" dirty="0">
              <a:effectLst/>
            </a:endParaRP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k-SK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osque</a:t>
            </a:r>
            <a:r>
              <a:rPr lang="sk-SK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sk-SK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</a:t>
            </a:r>
            <a:r>
              <a:rPr lang="sk-SK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Mikulov, </a:t>
            </a:r>
            <a:r>
              <a:rPr lang="sk-SK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sk-SK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closest</a:t>
            </a:r>
            <a:r>
              <a:rPr lang="sk-SK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</a:t>
            </a:r>
            <a:r>
              <a:rPr lang="sk-SK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sk-SK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Brno or </a:t>
            </a:r>
            <a:r>
              <a:rPr lang="sk-SK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Vienna</a:t>
            </a:r>
            <a:br>
              <a:rPr lang="en-US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0707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944833-BEAE-78A8-2E23-92D15B0EE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06090"/>
          </a:xfrm>
        </p:spPr>
        <p:txBody>
          <a:bodyPr anchor="b">
            <a:normAutofit/>
          </a:bodyPr>
          <a:lstStyle/>
          <a:p>
            <a:r>
              <a:rPr lang="sk-SK" dirty="0" err="1"/>
              <a:t>Surroundings</a:t>
            </a:r>
            <a:r>
              <a:rPr lang="sk-SK" dirty="0"/>
              <a:t> of Mikulov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89498DF-42B6-EB2C-5A2E-187D54575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3852" y="1257300"/>
            <a:ext cx="7469088" cy="4343400"/>
          </a:xfrm>
        </p:spPr>
        <p:txBody>
          <a:bodyPr>
            <a:normAutofit/>
          </a:bodyPr>
          <a:lstStyle/>
          <a:p>
            <a:r>
              <a:rPr lang="sk-SK" dirty="0"/>
              <a:t>Mikulov </a:t>
            </a:r>
            <a:r>
              <a:rPr lang="sk-SK" dirty="0" err="1"/>
              <a:t>Castle</a:t>
            </a:r>
            <a:r>
              <a:rPr lang="sk-SK" dirty="0"/>
              <a:t> </a:t>
            </a:r>
          </a:p>
          <a:p>
            <a:r>
              <a:rPr lang="sk-SK" dirty="0" err="1"/>
              <a:t>Historical</a:t>
            </a:r>
            <a:r>
              <a:rPr lang="sk-SK" dirty="0"/>
              <a:t> city center</a:t>
            </a:r>
          </a:p>
          <a:p>
            <a:r>
              <a:rPr lang="sk-SK" dirty="0" err="1"/>
              <a:t>Holy</a:t>
            </a:r>
            <a:r>
              <a:rPr lang="sk-SK" dirty="0"/>
              <a:t> </a:t>
            </a:r>
            <a:r>
              <a:rPr lang="sk-SK" dirty="0" err="1"/>
              <a:t>Hill</a:t>
            </a:r>
            <a:r>
              <a:rPr lang="sk-SK" dirty="0"/>
              <a:t> </a:t>
            </a:r>
            <a:r>
              <a:rPr lang="sk-SK" dirty="0" err="1"/>
              <a:t>near</a:t>
            </a:r>
            <a:r>
              <a:rPr lang="sk-SK" dirty="0"/>
              <a:t> Mikulov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reservoir</a:t>
            </a:r>
            <a:r>
              <a:rPr lang="sk-SK" dirty="0"/>
              <a:t> Nové </a:t>
            </a:r>
            <a:r>
              <a:rPr lang="sk-SK" dirty="0" err="1"/>
              <a:t>Mlýny</a:t>
            </a:r>
            <a:endParaRPr lang="sk-SK" dirty="0"/>
          </a:p>
          <a:p>
            <a:pPr marL="45720" indent="0">
              <a:buNone/>
            </a:pPr>
            <a:r>
              <a:rPr lang="sk-SK" dirty="0"/>
              <a:t>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F7F5D3C-AC7D-FBCA-5EEE-E52072813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2" r="22286"/>
          <a:stretch/>
        </p:blipFill>
        <p:spPr>
          <a:xfrm>
            <a:off x="6598468" y="1267687"/>
            <a:ext cx="5068774" cy="4675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57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mapa, atlas, text&#10;&#10;Automaticky generovaný popis">
            <a:extLst>
              <a:ext uri="{FF2B5EF4-FFF2-40B4-BE49-F238E27FC236}">
                <a16:creationId xmlns:a16="http://schemas.microsoft.com/office/drawing/2014/main" id="{54CA36C6-9F9E-DEF8-A72E-C92AD1F84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9" t="15457" r="38559" b="48655"/>
          <a:stretch/>
        </p:blipFill>
        <p:spPr>
          <a:xfrm>
            <a:off x="2556238" y="538964"/>
            <a:ext cx="5112566" cy="5842935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0C7DBF66-3AB3-6CD6-8D4A-F4BCDBA299CD}"/>
              </a:ext>
            </a:extLst>
          </p:cNvPr>
          <p:cNvSpPr txBox="1"/>
          <p:nvPr/>
        </p:nvSpPr>
        <p:spPr>
          <a:xfrm>
            <a:off x="405780" y="620688"/>
            <a:ext cx="2232248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k-SK" sz="2400" dirty="0" err="1"/>
              <a:t>Why</a:t>
            </a:r>
            <a:r>
              <a:rPr lang="sk-SK" sz="2400" dirty="0"/>
              <a:t> </a:t>
            </a:r>
            <a:r>
              <a:rPr lang="sk-SK" sz="2400" dirty="0" err="1"/>
              <a:t>would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EMER </a:t>
            </a:r>
            <a:r>
              <a:rPr lang="sk-SK" sz="2400" dirty="0" err="1"/>
              <a:t>Convention</a:t>
            </a:r>
            <a:r>
              <a:rPr lang="sk-SK" sz="2400" dirty="0"/>
              <a:t> </a:t>
            </a:r>
            <a:r>
              <a:rPr lang="sk-SK" sz="2400" dirty="0" err="1"/>
              <a:t>be</a:t>
            </a:r>
            <a:r>
              <a:rPr lang="sk-SK" sz="2400" dirty="0"/>
              <a:t> in </a:t>
            </a:r>
            <a:r>
              <a:rPr lang="sk-SK" sz="2400" dirty="0" err="1"/>
              <a:t>Czech</a:t>
            </a:r>
            <a:r>
              <a:rPr lang="sk-SK" sz="2400" dirty="0"/>
              <a:t> </a:t>
            </a:r>
            <a:r>
              <a:rPr lang="sk-SK" sz="2400" dirty="0" err="1"/>
              <a:t>Reublic</a:t>
            </a:r>
            <a:r>
              <a:rPr lang="sk-SK" sz="2400" dirty="0"/>
              <a:t> and </a:t>
            </a:r>
            <a:r>
              <a:rPr lang="sk-SK" sz="2400" dirty="0" err="1"/>
              <a:t>not</a:t>
            </a:r>
            <a:r>
              <a:rPr lang="sk-SK" sz="2400" dirty="0"/>
              <a:t> in Slovakia?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F7673F1-D1B8-F77C-1336-AF4ED8433EB0}"/>
              </a:ext>
            </a:extLst>
          </p:cNvPr>
          <p:cNvSpPr txBox="1"/>
          <p:nvPr/>
        </p:nvSpPr>
        <p:spPr>
          <a:xfrm>
            <a:off x="7822603" y="980728"/>
            <a:ext cx="4366221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k-SK" sz="2400" dirty="0" err="1"/>
              <a:t>We</a:t>
            </a:r>
            <a:r>
              <a:rPr lang="sk-SK" sz="2400" dirty="0"/>
              <a:t> </a:t>
            </a:r>
            <a:r>
              <a:rPr lang="sk-SK" sz="2400" dirty="0" err="1"/>
              <a:t>didn´t</a:t>
            </a:r>
            <a:r>
              <a:rPr lang="sk-SK" sz="2400" dirty="0"/>
              <a:t> </a:t>
            </a:r>
            <a:r>
              <a:rPr lang="sk-SK" sz="2400" dirty="0" err="1"/>
              <a:t>find</a:t>
            </a:r>
            <a:r>
              <a:rPr lang="sk-SK" sz="2400" dirty="0"/>
              <a:t> </a:t>
            </a:r>
            <a:r>
              <a:rPr lang="sk-SK" sz="2400" dirty="0" err="1"/>
              <a:t>any</a:t>
            </a:r>
            <a:r>
              <a:rPr lang="sk-SK" sz="2400" dirty="0"/>
              <a:t> </a:t>
            </a:r>
            <a:r>
              <a:rPr lang="sk-SK" sz="2400" dirty="0" err="1"/>
              <a:t>suitable</a:t>
            </a:r>
            <a:r>
              <a:rPr lang="sk-SK" sz="2400" dirty="0"/>
              <a:t> </a:t>
            </a:r>
            <a:r>
              <a:rPr lang="sk-SK" sz="2400" dirty="0" err="1"/>
              <a:t>place</a:t>
            </a:r>
            <a:r>
              <a:rPr lang="sk-SK" sz="2400" dirty="0"/>
              <a:t> in </a:t>
            </a:r>
            <a:r>
              <a:rPr lang="sk-SK" sz="2400" dirty="0" err="1"/>
              <a:t>an</a:t>
            </a:r>
            <a:r>
              <a:rPr lang="sk-SK" sz="2400" dirty="0"/>
              <a:t> </a:t>
            </a:r>
            <a:r>
              <a:rPr lang="sk-SK" sz="2400" dirty="0" err="1"/>
              <a:t>affordable</a:t>
            </a:r>
            <a:r>
              <a:rPr lang="sk-SK" sz="2400" dirty="0"/>
              <a:t> </a:t>
            </a:r>
            <a:r>
              <a:rPr lang="sk-SK" sz="2400" dirty="0" err="1"/>
              <a:t>price</a:t>
            </a:r>
            <a:r>
              <a:rPr lang="sk-SK" sz="2400" dirty="0"/>
              <a:t> </a:t>
            </a:r>
            <a:r>
              <a:rPr lang="sk-SK" sz="2400" dirty="0" err="1"/>
              <a:t>range</a:t>
            </a:r>
            <a:r>
              <a:rPr lang="sk-SK" sz="2400" dirty="0"/>
              <a:t>.</a:t>
            </a:r>
          </a:p>
          <a:p>
            <a:pPr>
              <a:lnSpc>
                <a:spcPct val="90000"/>
              </a:lnSpc>
            </a:pPr>
            <a:endParaRPr lang="sk-SK" sz="2400" dirty="0"/>
          </a:p>
          <a:p>
            <a:pPr>
              <a:lnSpc>
                <a:spcPct val="90000"/>
              </a:lnSpc>
            </a:pPr>
            <a:r>
              <a:rPr lang="sk-SK" sz="2400" dirty="0" err="1"/>
              <a:t>There</a:t>
            </a:r>
            <a:r>
              <a:rPr lang="sk-SK" sz="2400" dirty="0"/>
              <a:t> </a:t>
            </a:r>
            <a:r>
              <a:rPr lang="sk-SK" sz="2400" dirty="0" err="1"/>
              <a:t>is</a:t>
            </a:r>
            <a:r>
              <a:rPr lang="sk-SK" sz="2400" dirty="0"/>
              <a:t> no SA in </a:t>
            </a:r>
            <a:r>
              <a:rPr lang="sk-SK" sz="2400" dirty="0" err="1"/>
              <a:t>Czech</a:t>
            </a:r>
            <a:r>
              <a:rPr lang="sk-SK" sz="2400" dirty="0"/>
              <a:t> </a:t>
            </a:r>
            <a:r>
              <a:rPr lang="sk-SK" sz="2400" dirty="0" err="1"/>
              <a:t>Republic</a:t>
            </a:r>
            <a:r>
              <a:rPr lang="sk-SK" sz="2400" dirty="0"/>
              <a:t>, </a:t>
            </a:r>
            <a:r>
              <a:rPr lang="sk-SK" sz="2400" dirty="0" err="1"/>
              <a:t>altough</a:t>
            </a:r>
            <a:r>
              <a:rPr lang="sk-SK" sz="2400" dirty="0"/>
              <a:t> SA </a:t>
            </a:r>
            <a:r>
              <a:rPr lang="sk-SK" sz="2400" dirty="0" err="1"/>
              <a:t>felloships</a:t>
            </a:r>
            <a:r>
              <a:rPr lang="sk-SK" sz="2400" dirty="0"/>
              <a:t> are </a:t>
            </a:r>
            <a:r>
              <a:rPr lang="sk-SK" sz="2400" dirty="0" err="1"/>
              <a:t>active</a:t>
            </a:r>
            <a:r>
              <a:rPr lang="sk-SK" sz="2400" dirty="0"/>
              <a:t> in </a:t>
            </a:r>
            <a:r>
              <a:rPr lang="sk-SK" sz="2400" dirty="0" err="1"/>
              <a:t>all</a:t>
            </a:r>
            <a:r>
              <a:rPr lang="sk-SK" sz="2400" dirty="0"/>
              <a:t> </a:t>
            </a:r>
            <a:r>
              <a:rPr lang="sk-SK" sz="2400" dirty="0" err="1"/>
              <a:t>surrounding</a:t>
            </a:r>
            <a:r>
              <a:rPr lang="sk-SK" sz="2400" dirty="0"/>
              <a:t> </a:t>
            </a:r>
            <a:r>
              <a:rPr lang="sk-SK" sz="2400" dirty="0" err="1"/>
              <a:t>countries</a:t>
            </a:r>
            <a:r>
              <a:rPr lang="sk-SK" sz="2400" dirty="0"/>
              <a:t>.</a:t>
            </a:r>
          </a:p>
          <a:p>
            <a:pPr>
              <a:lnSpc>
                <a:spcPct val="90000"/>
              </a:lnSpc>
            </a:pPr>
            <a:endParaRPr lang="sk-SK" sz="2400" dirty="0"/>
          </a:p>
          <a:p>
            <a:pPr>
              <a:lnSpc>
                <a:spcPct val="90000"/>
              </a:lnSpc>
            </a:pPr>
            <a:r>
              <a:rPr lang="sk-SK" sz="2400" dirty="0" err="1"/>
              <a:t>Since</a:t>
            </a:r>
            <a:r>
              <a:rPr lang="sk-SK" sz="2400" dirty="0"/>
              <a:t> </a:t>
            </a:r>
            <a:r>
              <a:rPr lang="sk-SK" sz="2400" dirty="0" err="1"/>
              <a:t>our</a:t>
            </a:r>
            <a:r>
              <a:rPr lang="sk-SK" sz="2400" dirty="0"/>
              <a:t> </a:t>
            </a:r>
            <a:r>
              <a:rPr lang="sk-SK" sz="2400" dirty="0" err="1"/>
              <a:t>primary</a:t>
            </a:r>
            <a:r>
              <a:rPr lang="sk-SK" sz="2400" dirty="0"/>
              <a:t> </a:t>
            </a:r>
            <a:r>
              <a:rPr lang="sk-SK" sz="2400" dirty="0" err="1"/>
              <a:t>purpose</a:t>
            </a:r>
            <a:r>
              <a:rPr lang="sk-SK" sz="2400" dirty="0"/>
              <a:t> </a:t>
            </a:r>
            <a:r>
              <a:rPr lang="sk-SK" sz="2400" dirty="0" err="1"/>
              <a:t>is</a:t>
            </a:r>
            <a:r>
              <a:rPr lang="sk-SK" sz="2400" dirty="0"/>
              <a:t> to </a:t>
            </a:r>
            <a:r>
              <a:rPr lang="sk-SK" sz="2400" dirty="0" err="1"/>
              <a:t>carry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message</a:t>
            </a:r>
            <a:r>
              <a:rPr lang="sk-SK" sz="2400" dirty="0"/>
              <a:t> to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still</a:t>
            </a:r>
            <a:r>
              <a:rPr lang="sk-SK" sz="2400" dirty="0"/>
              <a:t> </a:t>
            </a:r>
            <a:r>
              <a:rPr lang="sk-SK" sz="2400" dirty="0" err="1"/>
              <a:t>suffering</a:t>
            </a:r>
            <a:r>
              <a:rPr lang="sk-SK" sz="2400" dirty="0"/>
              <a:t> </a:t>
            </a:r>
            <a:r>
              <a:rPr lang="sk-SK" sz="2400" dirty="0" err="1"/>
              <a:t>sexaholics</a:t>
            </a:r>
            <a:r>
              <a:rPr lang="sk-SK" sz="2400" dirty="0"/>
              <a:t> (5th </a:t>
            </a:r>
            <a:r>
              <a:rPr lang="sk-SK" sz="2400" dirty="0" err="1"/>
              <a:t>Tradition</a:t>
            </a:r>
            <a:r>
              <a:rPr lang="sk-SK" sz="2400" dirty="0"/>
              <a:t>), </a:t>
            </a:r>
            <a:r>
              <a:rPr lang="sk-SK" sz="2400" dirty="0" err="1"/>
              <a:t>this</a:t>
            </a:r>
            <a:r>
              <a:rPr lang="sk-SK" sz="2400" dirty="0"/>
              <a:t> event </a:t>
            </a:r>
            <a:r>
              <a:rPr lang="sk-SK" sz="2400" dirty="0" err="1"/>
              <a:t>can</a:t>
            </a:r>
            <a:r>
              <a:rPr lang="sk-SK" sz="2400" dirty="0"/>
              <a:t> </a:t>
            </a:r>
            <a:r>
              <a:rPr lang="sk-SK" sz="2400" dirty="0" err="1"/>
              <a:t>be</a:t>
            </a:r>
            <a:r>
              <a:rPr lang="sk-SK" sz="2400" dirty="0"/>
              <a:t> </a:t>
            </a:r>
            <a:r>
              <a:rPr lang="sk-SK" sz="2400" dirty="0" err="1"/>
              <a:t>seen</a:t>
            </a:r>
            <a:r>
              <a:rPr lang="sk-SK" sz="2400" dirty="0"/>
              <a:t> as a </a:t>
            </a:r>
            <a:r>
              <a:rPr lang="sk-SK" sz="2400" dirty="0" err="1"/>
              <a:t>great</a:t>
            </a:r>
            <a:r>
              <a:rPr lang="sk-SK" sz="2400" dirty="0"/>
              <a:t> </a:t>
            </a:r>
            <a:r>
              <a:rPr lang="sk-SK" sz="2400" dirty="0" err="1"/>
              <a:t>chance</a:t>
            </a:r>
            <a:r>
              <a:rPr lang="sk-SK" sz="2400" dirty="0"/>
              <a:t> to </a:t>
            </a:r>
            <a:r>
              <a:rPr lang="sk-SK" sz="2400" dirty="0" err="1"/>
              <a:t>bring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SA to </a:t>
            </a:r>
            <a:r>
              <a:rPr lang="sk-SK" sz="2400" dirty="0" err="1"/>
              <a:t>suffering</a:t>
            </a:r>
            <a:r>
              <a:rPr lang="sk-SK" sz="2400" dirty="0"/>
              <a:t> </a:t>
            </a:r>
            <a:r>
              <a:rPr lang="sk-SK" sz="2400" dirty="0" err="1"/>
              <a:t>addicts</a:t>
            </a:r>
            <a:r>
              <a:rPr lang="sk-SK" sz="2400" dirty="0"/>
              <a:t> in </a:t>
            </a:r>
            <a:r>
              <a:rPr lang="sk-SK" sz="2400" dirty="0" err="1"/>
              <a:t>Czech</a:t>
            </a:r>
            <a:r>
              <a:rPr lang="sk-SK" sz="2400" dirty="0"/>
              <a:t> </a:t>
            </a:r>
            <a:r>
              <a:rPr lang="sk-SK" sz="2400" dirty="0" err="1"/>
              <a:t>Republic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8235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ontinentálna Európa 16 x 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002019_TF02804877" id="{0F8ED4D8-5D23-4016-9CC7-E28E95988BC5}" vid="{C051F331-8EEA-4570-B9E3-B9DC28CFFA62}"/>
    </a:ext>
  </a:extLst>
</a:theme>
</file>

<file path=ppt/theme/theme2.xml><?xml version="1.0" encoding="utf-8"?>
<a:theme xmlns:a="http://schemas.openxmlformats.org/drawingml/2006/main" name="Motív balíka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 máp sveta, prezentácia svetadielu Európa (širokouhlý formát)</Template>
  <TotalTime>233</TotalTime>
  <Words>383</Words>
  <Application>Microsoft Office PowerPoint</Application>
  <PresentationFormat>Vlastná</PresentationFormat>
  <Paragraphs>41</Paragraphs>
  <Slides>9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3" baseType="lpstr">
      <vt:lpstr>Arial</vt:lpstr>
      <vt:lpstr>Calibri Light</vt:lpstr>
      <vt:lpstr>Century Gothic</vt:lpstr>
      <vt:lpstr>Kontinentálna Európa 16 x 9</vt:lpstr>
      <vt:lpstr>EMER Regional Convention 2024</vt:lpstr>
      <vt:lpstr>Save the Date</vt:lpstr>
      <vt:lpstr>Venue</vt:lpstr>
      <vt:lpstr>Conference rooms  https://galant.cz/hotel-galant-mikulov/kongresovy-hotel/#nase-saly </vt:lpstr>
      <vt:lpstr>BedRooms  https://galant.cz/hotel-galant-mikulov/hotel/ </vt:lpstr>
      <vt:lpstr>Meals</vt:lpstr>
      <vt:lpstr>Places of Worship</vt:lpstr>
      <vt:lpstr>Surroundings of Mikulov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 Regional Convention 2024</dc:title>
  <dc:creator>Šutý Šimon</dc:creator>
  <cp:lastModifiedBy>Šutý Šimon</cp:lastModifiedBy>
  <cp:revision>1</cp:revision>
  <dcterms:created xsi:type="dcterms:W3CDTF">2023-12-04T10:58:31Z</dcterms:created>
  <dcterms:modified xsi:type="dcterms:W3CDTF">2023-12-04T14:51:41Z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